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17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7964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14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833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243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331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892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569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63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274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317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15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759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47999" y="1634104"/>
            <a:ext cx="5642429" cy="1584551"/>
          </a:xfrm>
        </p:spPr>
        <p:txBody>
          <a:bodyPr/>
          <a:lstStyle/>
          <a:p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045201" y="3362551"/>
            <a:ext cx="2706913" cy="1942421"/>
          </a:xfrm>
        </p:spPr>
        <p:txBody>
          <a:bodyPr/>
          <a:lstStyle/>
          <a:p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991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37241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tadireccionplantilla" id="{9ACD3FB4-7580-45F3-AD56-6C32E6E74080}" vid="{1EEE6602-A991-47E4-9569-4FE26CDABD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altadireccionplantilla</Template>
  <TotalTime>1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palacios ramirez</dc:creator>
  <cp:lastModifiedBy>eduardo palacios ramirez</cp:lastModifiedBy>
  <cp:revision>3</cp:revision>
  <dcterms:created xsi:type="dcterms:W3CDTF">2019-02-05T15:06:07Z</dcterms:created>
  <dcterms:modified xsi:type="dcterms:W3CDTF">2019-02-05T16:56:04Z</dcterms:modified>
</cp:coreProperties>
</file>