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economicasusc" id="{D2F27437-455F-48D1-8693-5102CA5D4965}" vid="{E054C8A0-CBBE-4DFD-8490-6567CFA1D1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plantillaebasicasusc</Template>
  <TotalTime>39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5</cp:revision>
  <dcterms:created xsi:type="dcterms:W3CDTF">2019-02-05T13:58:56Z</dcterms:created>
  <dcterms:modified xsi:type="dcterms:W3CDTF">2019-02-05T20:05:48Z</dcterms:modified>
</cp:coreProperties>
</file>