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32" d="100"/>
          <a:sy n="132" d="100"/>
        </p:scale>
        <p:origin x="1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4796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901478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331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2436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31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923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5693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4634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2743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317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5155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D0EFF6-1D2C-451A-8678-3607BC6EC1EC}" type="datetimeFigureOut">
              <a:rPr lang="es-ES" smtClean="0"/>
              <a:t>05/02/2019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DAB5-41E7-4778-B490-25EACECA060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7592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149599" y="2780733"/>
            <a:ext cx="5642429" cy="1584551"/>
          </a:xfrm>
        </p:spPr>
        <p:txBody>
          <a:bodyPr/>
          <a:lstStyle/>
          <a:p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46801" y="4509180"/>
            <a:ext cx="2706913" cy="1942421"/>
          </a:xfrm>
        </p:spPr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37991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372419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scomunicacionypubli" id="{3FED0355-7613-485E-826A-87C9C64D0DE2}" vid="{308C9438-4702-46BD-A698-65EB7C71E4E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plantillascomunicacionypubli</Template>
  <TotalTime>3</TotalTime>
  <Words>0</Words>
  <Application>Microsoft Office PowerPoint</Application>
  <PresentationFormat>Presentación en pantalla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eduardo palacios ramirez</dc:creator>
  <cp:lastModifiedBy>eduardo palacios ramirez</cp:lastModifiedBy>
  <cp:revision>3</cp:revision>
  <dcterms:created xsi:type="dcterms:W3CDTF">2019-02-04T21:06:27Z</dcterms:created>
  <dcterms:modified xsi:type="dcterms:W3CDTF">2019-02-05T20:06:58Z</dcterms:modified>
</cp:coreProperties>
</file>