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17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7964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147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8331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243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3315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8923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569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4634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274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317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155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7592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149599" y="2780733"/>
            <a:ext cx="5642429" cy="1584551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46801" y="4509180"/>
            <a:ext cx="2706913" cy="1942421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3799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7372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DERECHO" id="{C21B7E2F-7E31-4A02-B43F-9BFC148C7F76}" vid="{E410ACCF-0EFA-460C-AD44-9B914DF6A34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plantillaDERECHO</Template>
  <TotalTime>1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palacios ramirez</dc:creator>
  <cp:lastModifiedBy>eduardo palacios ramirez</cp:lastModifiedBy>
  <cp:revision>1</cp:revision>
  <dcterms:created xsi:type="dcterms:W3CDTF">2019-02-05T20:07:08Z</dcterms:created>
  <dcterms:modified xsi:type="dcterms:W3CDTF">2019-02-05T20:08:50Z</dcterms:modified>
</cp:coreProperties>
</file>