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economicasusc" id="{B5B5DDA8-FE58-41CB-A9C6-3E9B50444689}" vid="{F802D95D-8506-4033-9A93-35AD0C8C3A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plantillaeconomicasusc</Template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1</cp:revision>
  <dcterms:created xsi:type="dcterms:W3CDTF">2019-02-05T20:09:23Z</dcterms:created>
  <dcterms:modified xsi:type="dcterms:W3CDTF">2019-02-05T20:10:32Z</dcterms:modified>
</cp:coreProperties>
</file>