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9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69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7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59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49599" y="2780733"/>
            <a:ext cx="5642429" cy="158455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46801" y="4509180"/>
            <a:ext cx="2706913" cy="1942421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799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37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educacionusc" id="{9A0AE6D6-722E-4FC0-8AFB-729F74C968D1}" vid="{EAD90259-CB34-46DA-BF09-C97A4A54E23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plantillaeducacionusc</Template>
  <TotalTime>2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palacios ramirez</dc:creator>
  <cp:lastModifiedBy>eduardo palacios ramirez</cp:lastModifiedBy>
  <cp:revision>1</cp:revision>
  <dcterms:created xsi:type="dcterms:W3CDTF">2019-02-05T20:10:44Z</dcterms:created>
  <dcterms:modified xsi:type="dcterms:W3CDTF">2019-02-05T20:12:54Z</dcterms:modified>
</cp:coreProperties>
</file>