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9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69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7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59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49599" y="2780733"/>
            <a:ext cx="5642429" cy="158455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46801" y="4509180"/>
            <a:ext cx="2706913" cy="1942421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799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3724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ingenieriausc" id="{32ED6652-625B-4177-96B4-94B779A6086F}" vid="{B3F61239-63B0-4F17-B2A3-A99A2D9284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plantillaingenieriausc</Template>
  <TotalTime>4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palacios ramirez</dc:creator>
  <cp:lastModifiedBy>eduardo palacios ramirez</cp:lastModifiedBy>
  <cp:revision>2</cp:revision>
  <dcterms:created xsi:type="dcterms:W3CDTF">2019-02-05T20:14:55Z</dcterms:created>
  <dcterms:modified xsi:type="dcterms:W3CDTF">2019-02-05T20:19:02Z</dcterms:modified>
</cp:coreProperties>
</file>