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87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14/02/2019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7964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14/02/2019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0147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14/02/2019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8331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14/02/2019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2436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14/02/2019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3315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14/02/2019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8923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14/02/2019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5693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14/02/2019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4634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14/02/2019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2743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14/02/2019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3177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14/02/2019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5155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0EFF6-1D2C-451A-8678-3607BC6EC1EC}" type="datetimeFigureOut">
              <a:rPr lang="es-ES" smtClean="0"/>
              <a:t>14/02/2019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7592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149599" y="2780733"/>
            <a:ext cx="5642429" cy="1584551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46801" y="4509180"/>
            <a:ext cx="2706913" cy="1942421"/>
          </a:xfrm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37991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3724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6507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17261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udplantilla" id="{5C5B32C8-9FBD-4CA0-990D-31CC3907EA1E}" vid="{45ECA4A9-F54C-4DC0-8094-1046D717878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saludplantilla</Template>
  <TotalTime>41</TotalTime>
  <Words>0</Words>
  <Application>Microsoft Office PowerPoint</Application>
  <PresentationFormat>Presentación en pantalla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eduardo palacios ramirez</dc:creator>
  <cp:lastModifiedBy>eduardo palacios ramirez</cp:lastModifiedBy>
  <cp:revision>6</cp:revision>
  <dcterms:created xsi:type="dcterms:W3CDTF">2019-02-04T20:25:21Z</dcterms:created>
  <dcterms:modified xsi:type="dcterms:W3CDTF">2019-02-14T16:59:01Z</dcterms:modified>
</cp:coreProperties>
</file>